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Crypto Registra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Building the Trust Infrastructure Layer for Digital Assets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Seed Raise: $1M ($500K Initial + $500K Follow-On)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Why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Every financial system evolves: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Registration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Compliance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Transparency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Operational trust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markets are now entering that phase.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Vision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Registra aims to become the foundational trust infrastructure layer for digital assets — supporting regulators, institutions, exchanges, Web3 platforms, and consumers.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Closing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Registra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Global Registry &amp; AI Compliance Infrastructure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Seeking: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$500K Initial Investment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+$500K Follow-On Capital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$11B+ reported crypto fraud losses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Fraudulent recovery firms proliferating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No unified trust infrastructure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Fragmented global regulation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Institutions lack transparency tooling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The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Digital assets are entering the institutional era.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Registra provides: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AI compliance intelligence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Public verification systems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Blockchain attestations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Registry infrastructure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Institutional trust scoring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The Platform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Registra combines: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Multi-jurisdiction regulatory validation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Ethereum Attestation Service integration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AI risk intelligence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Registry search infrastructure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Public operational profiles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Market Timing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Regulation and institutional adoption are converging: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MiCA implementation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U.S. crypto legislation momentum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Stablecoin regulation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Institutional digital asset adoption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Increasing AML/KYC requirements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Revenue Streams: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Institutional subscriptions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Compliance APIs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Registry verification services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Enterprise intelligence dashboards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AI trust scoring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Recovery company certification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Competitive Positioning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Not another exchange.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Not another token.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Crypto Registra is infrastructure.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Comparable categories: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Chainalysis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TRM Labs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Elliptic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FINRA-style registry systems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Product 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Phase 1 — Registry Infrastructure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Phase 2 — AI Compliance Intelligence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Phase 3 — Institutional APIs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Phase 4 — Global Trust Graph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Phase 5 — Public-Private Interoperability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8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6400800" y="-914400"/>
            <a:ext cx="3657600" cy="3657600"/>
          </a:xfrm>
          <a:prstGeom prst="ellipse">
            <a:avLst/>
          </a:prstGeom>
          <a:solidFill>
            <a:srgbClr val="00BFFF"/>
          </a:solidFill>
          <a:ln>
            <a:solidFill>
              <a:srgbClr val="0508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00BFFF"/>
          </a:solidFill>
          <a:ln>
            <a:solidFill>
              <a:srgbClr val="00B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Aptos Display"/>
              </a:rPr>
              <a:t>Use of Funds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96012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$500K Initial Raise: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Platform engineering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AI compliance systems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Infrastructure &amp; cloud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Security &amp; legal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GTM &amp; partnerships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$500K Follow-On: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Enterprise expansion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Institutional integrations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International scaling</a:t>
            </a:r>
          </a:p>
          <a:p>
            <a:pPr>
              <a:spcAft>
                <a:spcPts val="1000"/>
              </a:spcAft>
              <a:defRPr sz="1800">
                <a:solidFill>
                  <a:srgbClr val="DCE6F5"/>
                </a:solidFill>
                <a:latin typeface="Aptos"/>
              </a:defRPr>
            </a:pPr>
            <a:r>
              <a:t>• Compliance intelligence growth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96A5BE"/>
                </a:solidFill>
              </a:defRPr>
            </a:pPr>
            <a:r>
              <a:t>Crypto Registra • Confidential Investor Presentation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